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8" r:id="rId6"/>
    <p:sldId id="260" r:id="rId7"/>
    <p:sldId id="261" r:id="rId8"/>
    <p:sldId id="264" r:id="rId9"/>
    <p:sldId id="263" r:id="rId10"/>
    <p:sldId id="265" r:id="rId11"/>
    <p:sldId id="266" r:id="rId12"/>
    <p:sldId id="267" r:id="rId13"/>
    <p:sldId id="26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g>
</file>

<file path=ppt/media/image22.jpg>
</file>

<file path=ppt/media/image23.jpe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3C608A83-95B4-4B3A-95D3-BACC46E61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xmlns="" id="{CE13BA3E-94FC-423C-8AB3-962125AA7F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925DE14-0DF7-4427-A760-471DD883E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BE8EB52-5814-4D61-820F-F88C8AB0B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D8EA07D8-4F18-4A84-9043-1B746E750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631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9EF4268-7780-4FB0-83A0-374E833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3ABDE8DB-632C-4CF9-9503-FE72FEE7C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D276DD63-B570-4CD1-84CF-96A25564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37499471-101F-4122-825D-86B012F01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9A3328E1-CA46-4CB1-8268-6D858CE50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47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xmlns="" id="{6A99C43C-E466-4C69-9FEE-BAE3E69184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xmlns="" id="{AE1860D6-F1AF-4235-9D7A-E965177F9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B1CA71D-2227-46F0-9A16-D5C0045B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77F9DE8B-64EB-4263-B4F2-E28A887BA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B260D81-E514-4A1E-8B49-991E0AB20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26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DF2C354-8E92-493C-8F73-4E6673FE1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267644DB-B5D4-4520-809C-3CE03E14C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92C2E39F-72E4-4045-B9D4-101F73D07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0A5DAFF1-3ECF-461C-8897-81CC364E8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697B2126-F98D-4C79-BD89-5BFBE1B8B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652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00E2B3A-3271-45EA-88E1-0B106C328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E158546D-3E7B-4F5B-8B3E-D8E456D3A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3BA0DE74-4334-4C7C-B2EB-E93E9836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B027219E-C83B-4558-9D38-D57C10962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7D76EFE6-4D56-4C3F-9D53-3D23B7BB5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031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4C5E5156-40EB-434E-A749-F995DDE19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38E5395F-A717-4E7B-B50F-EC5B3F2687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FC398EDD-E1E2-4448-8AB1-DFAA04EA6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FE8554ED-FDA8-43F2-A584-CD3798F1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3B76C7A1-A015-46F5-BA62-B777C40F1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20CA21DF-F2CD-4F48-895B-32C544863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19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CD2613E9-4855-4130-B34A-ED9E25284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2D461F07-C5EA-43AC-9D4A-A8D29200F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xmlns="" id="{E4FE421B-497D-44C7-BD2D-1C39EE9FC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xmlns="" id="{30002EBC-727C-45AB-AF6F-E2E894AC1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xmlns="" id="{8CD5B8D9-B08B-4999-A8EB-D95EDEC12E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xmlns="" id="{DC560478-968B-4A34-BA6E-1F1CCF18D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xmlns="" id="{C68F1E69-3860-44C0-A267-0D3DBE8AB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xmlns="" id="{57393EB2-E1DE-44CF-BB69-C2E7AE957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69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987B5415-A3DF-4466-9425-672C557E2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xmlns="" id="{502D7F59-4828-4703-96E8-B40903074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xmlns="" id="{0DE1DF06-C6BD-4B45-9E0E-83538A19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xmlns="" id="{11A6A99B-9254-42A7-A060-E83EEB2D2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53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xmlns="" id="{FD16CEAE-1989-46DB-921B-CCABEB169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xmlns="" id="{8B81B106-4DE3-434A-854D-58D47AD77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xmlns="" id="{E74C6FC1-29E5-4C7F-B013-59DCB96EE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783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210595A1-AC36-4285-BF70-34B631101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xmlns="" id="{F77962EA-6E27-4371-A4FD-12B45089D7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7C9F373C-8345-4935-8A3F-883B7EA48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2B44CC98-085F-47F3-AE8D-792768EF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AFDAE6F1-AC03-4AD0-8FDD-0CECA5118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7073BA15-89BE-4DB7-B50C-902AB6AE6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272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xmlns="" id="{FABA6C08-5FBA-4106-821B-13E685E3D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xmlns="" id="{D3180973-4145-42E8-86CF-CE67D9421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xmlns="" id="{C6BBE8DB-9CD0-4856-BF51-789E1BBF8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xmlns="" id="{98E63303-DC83-4E2C-96E7-6871ED604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xmlns="" id="{8E1D1729-4BD9-4FCE-8955-5295F3AB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xmlns="" id="{3923E17B-85DF-4874-BAF0-D11C8AFA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7924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xmlns="" id="{BE07E581-B403-4BC6-8AFA-9F2972561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xmlns="" id="{D72505FA-172E-4DE7-9A78-2789E7D76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xmlns="" id="{C4EB84F7-4587-46F7-AB47-05F0D74CE2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F5969-9EC5-41CF-8FD7-72E357B367EA}" type="datetimeFigureOut">
              <a:rPr lang="zh-CN" altLang="en-US" smtClean="0"/>
              <a:t>2019/7/4 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xmlns="" id="{885E6CF7-7BFB-4620-8256-40CEB36F48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xmlns="" id="{5D4682D8-B108-43B4-9AAE-7DF73CFDB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ABC5F-E484-4208-B617-F9B9178E960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307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g"/><Relationship Id="rId3" Type="http://schemas.openxmlformats.org/officeDocument/2006/relationships/image" Target="../media/image21.jpg"/><Relationship Id="rId7" Type="http://schemas.openxmlformats.org/officeDocument/2006/relationships/image" Target="../media/image2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jpg"/><Relationship Id="rId5" Type="http://schemas.openxmlformats.org/officeDocument/2006/relationships/image" Target="../media/image23.jpeg"/><Relationship Id="rId4" Type="http://schemas.openxmlformats.org/officeDocument/2006/relationships/image" Target="../media/image2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C323F390-A97F-42F3-B24E-5482DA01BF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707610" cy="16740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94CB99A1-C5D6-4C54-B2CB-9266CED4DA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4808" y="6217920"/>
            <a:ext cx="2697192" cy="6400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1230659-CEB7-4126-9C96-5501FF44747E}"/>
              </a:ext>
            </a:extLst>
          </p:cNvPr>
          <p:cNvSpPr txBox="1"/>
          <p:nvPr/>
        </p:nvSpPr>
        <p:spPr>
          <a:xfrm>
            <a:off x="2897945" y="2241731"/>
            <a:ext cx="91299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六自由度机器人设计</a:t>
            </a:r>
          </a:p>
        </p:txBody>
      </p:sp>
    </p:spTree>
    <p:extLst>
      <p:ext uri="{BB962C8B-B14F-4D97-AF65-F5344CB8AC3E}">
        <p14:creationId xmlns:p14="http://schemas.microsoft.com/office/powerpoint/2010/main" val="93576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3BD53C2-125E-4F07-820E-3F7BC520FCDE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机器人数值法画校徽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6E2A4994-84AB-4A79-85E9-98D95DB7B3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13" y="3503627"/>
            <a:ext cx="4150720" cy="311304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55C0CEFE-64B7-45FB-BED5-E3A3733FF9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101" y="826108"/>
            <a:ext cx="3784600" cy="28384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EA65DCA1-49AC-4F38-A73A-0B7213B16A1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445760" y="1629515"/>
            <a:ext cx="4831840" cy="424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838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3BD53C2-125E-4F07-820E-3F7BC520FCDE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机器人求奇异型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D16F30FD-99E7-48AA-A4FE-99EC8B8F687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169" y="847068"/>
            <a:ext cx="3983441" cy="18954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76C00E20-3882-4795-9C96-DC423F7DF7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4813" y="738965"/>
            <a:ext cx="4235388" cy="20153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B2D1C3A3-BCBB-4CA1-BE03-21CE995D60A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169" y="2742556"/>
            <a:ext cx="4077020" cy="194001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BD66D00D-9B20-477A-BDE9-6B384B7CBAE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144" y="2742556"/>
            <a:ext cx="4235391" cy="201537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14953D91-F24D-4273-BF91-B30BB3F4AF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101" y="4682573"/>
            <a:ext cx="4411453" cy="196542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xmlns="" id="{01CA5C4D-41CC-4C9D-B279-1C56A89679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5145" y="4746147"/>
            <a:ext cx="4411454" cy="1955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94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3BD53C2-125E-4F07-820E-3F7BC520FCDE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机器人求奇异型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F1227ADE-BD5E-4131-892D-93B3B2DC3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39" y="3629183"/>
            <a:ext cx="4305089" cy="322881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2560ADF3-1BE1-4C2D-9E4B-9E5D66C8D5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101" y="819487"/>
            <a:ext cx="4339767" cy="32548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0174F3C4-6E70-4412-B847-5D749B0A70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3812" y="3333998"/>
            <a:ext cx="4707060" cy="35240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2430A09C-1F2D-40BD-ABB3-0E330EAA1D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33720"/>
            <a:ext cx="47244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72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3D621564-ED44-48F8-9511-3018F68F18A4}"/>
              </a:ext>
            </a:extLst>
          </p:cNvPr>
          <p:cNvSpPr txBox="1"/>
          <p:nvPr/>
        </p:nvSpPr>
        <p:spPr>
          <a:xfrm>
            <a:off x="3282461" y="2532186"/>
            <a:ext cx="56270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300850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柱形 3">
            <a:extLst>
              <a:ext uri="{FF2B5EF4-FFF2-40B4-BE49-F238E27FC236}">
                <a16:creationId xmlns:a16="http://schemas.microsoft.com/office/drawing/2014/main" xmlns="" id="{FAF7F1FB-44C3-4341-A35F-DC5F1F1DEFE3}"/>
              </a:ext>
            </a:extLst>
          </p:cNvPr>
          <p:cNvSpPr/>
          <p:nvPr/>
        </p:nvSpPr>
        <p:spPr>
          <a:xfrm>
            <a:off x="7071781" y="3235709"/>
            <a:ext cx="108117" cy="96197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F208904B-E9A5-4928-8402-BD304C71E286}"/>
              </a:ext>
            </a:extLst>
          </p:cNvPr>
          <p:cNvCxnSpPr/>
          <p:nvPr/>
        </p:nvCxnSpPr>
        <p:spPr>
          <a:xfrm>
            <a:off x="3295943" y="4788281"/>
            <a:ext cx="140676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圆柱形 5">
            <a:extLst>
              <a:ext uri="{FF2B5EF4-FFF2-40B4-BE49-F238E27FC236}">
                <a16:creationId xmlns:a16="http://schemas.microsoft.com/office/drawing/2014/main" xmlns="" id="{D3C41C44-8792-4FE8-B9F8-CE54B764BA80}"/>
              </a:ext>
            </a:extLst>
          </p:cNvPr>
          <p:cNvSpPr/>
          <p:nvPr/>
        </p:nvSpPr>
        <p:spPr>
          <a:xfrm>
            <a:off x="3766038" y="3911992"/>
            <a:ext cx="386862" cy="91439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xmlns="" id="{AC07E8B8-9BEC-4A19-920B-3988EB54F8F5}"/>
              </a:ext>
            </a:extLst>
          </p:cNvPr>
          <p:cNvCxnSpPr>
            <a:cxnSpLocks/>
          </p:cNvCxnSpPr>
          <p:nvPr/>
        </p:nvCxnSpPr>
        <p:spPr>
          <a:xfrm>
            <a:off x="3956538" y="3139441"/>
            <a:ext cx="0" cy="8768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箭头: 下弧形 7">
            <a:extLst>
              <a:ext uri="{FF2B5EF4-FFF2-40B4-BE49-F238E27FC236}">
                <a16:creationId xmlns:a16="http://schemas.microsoft.com/office/drawing/2014/main" xmlns="" id="{646B7919-5BC5-4E61-82E7-F1BC731466ED}"/>
              </a:ext>
            </a:extLst>
          </p:cNvPr>
          <p:cNvSpPr/>
          <p:nvPr/>
        </p:nvSpPr>
        <p:spPr>
          <a:xfrm>
            <a:off x="3550144" y="3520050"/>
            <a:ext cx="812788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圆柱形 8">
            <a:extLst>
              <a:ext uri="{FF2B5EF4-FFF2-40B4-BE49-F238E27FC236}">
                <a16:creationId xmlns:a16="http://schemas.microsoft.com/office/drawing/2014/main" xmlns="" id="{D6D67C21-E440-44A4-90CC-B4D726A7D69A}"/>
              </a:ext>
            </a:extLst>
          </p:cNvPr>
          <p:cNvSpPr/>
          <p:nvPr/>
        </p:nvSpPr>
        <p:spPr>
          <a:xfrm rot="5400000">
            <a:off x="4559294" y="3760606"/>
            <a:ext cx="127400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柱形 9">
            <a:extLst>
              <a:ext uri="{FF2B5EF4-FFF2-40B4-BE49-F238E27FC236}">
                <a16:creationId xmlns:a16="http://schemas.microsoft.com/office/drawing/2014/main" xmlns="" id="{0CBA64D1-2E0A-4EC3-8200-2401578C40CA}"/>
              </a:ext>
            </a:extLst>
          </p:cNvPr>
          <p:cNvSpPr/>
          <p:nvPr/>
        </p:nvSpPr>
        <p:spPr>
          <a:xfrm rot="5400000">
            <a:off x="5439605" y="3755468"/>
            <a:ext cx="187961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xmlns="" id="{81BB546E-AD3D-4BAA-8EA1-B39B93DC9474}"/>
              </a:ext>
            </a:extLst>
          </p:cNvPr>
          <p:cNvCxnSpPr/>
          <p:nvPr/>
        </p:nvCxnSpPr>
        <p:spPr>
          <a:xfrm>
            <a:off x="4321906" y="4258682"/>
            <a:ext cx="558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圆柱形 11">
            <a:extLst>
              <a:ext uri="{FF2B5EF4-FFF2-40B4-BE49-F238E27FC236}">
                <a16:creationId xmlns:a16="http://schemas.microsoft.com/office/drawing/2014/main" xmlns="" id="{7FBD7605-B359-4144-A04C-E096448BDC86}"/>
              </a:ext>
            </a:extLst>
          </p:cNvPr>
          <p:cNvSpPr/>
          <p:nvPr/>
        </p:nvSpPr>
        <p:spPr>
          <a:xfrm>
            <a:off x="5981160" y="4109263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xmlns="" id="{11856299-FB7D-413B-A668-03C75394877E}"/>
              </a:ext>
            </a:extLst>
          </p:cNvPr>
          <p:cNvCxnSpPr>
            <a:cxnSpLocks/>
          </p:cNvCxnSpPr>
          <p:nvPr/>
        </p:nvCxnSpPr>
        <p:spPr>
          <a:xfrm>
            <a:off x="6046956" y="3577884"/>
            <a:ext cx="488" cy="5527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箭头: 下弧形 13">
            <a:extLst>
              <a:ext uri="{FF2B5EF4-FFF2-40B4-BE49-F238E27FC236}">
                <a16:creationId xmlns:a16="http://schemas.microsoft.com/office/drawing/2014/main" xmlns="" id="{8390326C-6C4B-4405-BDC2-94942B997971}"/>
              </a:ext>
            </a:extLst>
          </p:cNvPr>
          <p:cNvSpPr/>
          <p:nvPr/>
        </p:nvSpPr>
        <p:spPr>
          <a:xfrm>
            <a:off x="5752713" y="3805954"/>
            <a:ext cx="588486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圆柱形 14">
            <a:extLst>
              <a:ext uri="{FF2B5EF4-FFF2-40B4-BE49-F238E27FC236}">
                <a16:creationId xmlns:a16="http://schemas.microsoft.com/office/drawing/2014/main" xmlns="" id="{E9D1D0E5-7086-4992-BD4B-8F01D72A0753}"/>
              </a:ext>
            </a:extLst>
          </p:cNvPr>
          <p:cNvSpPr/>
          <p:nvPr/>
        </p:nvSpPr>
        <p:spPr>
          <a:xfrm rot="5400000">
            <a:off x="6516240" y="3770599"/>
            <a:ext cx="122251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圆: 空心 15">
            <a:extLst>
              <a:ext uri="{FF2B5EF4-FFF2-40B4-BE49-F238E27FC236}">
                <a16:creationId xmlns:a16="http://schemas.microsoft.com/office/drawing/2014/main" xmlns="" id="{9412DC65-6978-4ABA-A2F7-FD0FD16AA789}"/>
              </a:ext>
            </a:extLst>
          </p:cNvPr>
          <p:cNvSpPr/>
          <p:nvPr/>
        </p:nvSpPr>
        <p:spPr>
          <a:xfrm>
            <a:off x="7013153" y="4137720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箭头: 下弧形 16">
            <a:extLst>
              <a:ext uri="{FF2B5EF4-FFF2-40B4-BE49-F238E27FC236}">
                <a16:creationId xmlns:a16="http://schemas.microsoft.com/office/drawing/2014/main" xmlns="" id="{3DB768E2-30F0-4211-9809-38B17DFD1C7E}"/>
              </a:ext>
            </a:extLst>
          </p:cNvPr>
          <p:cNvSpPr/>
          <p:nvPr/>
        </p:nvSpPr>
        <p:spPr>
          <a:xfrm rot="18809709">
            <a:off x="6942414" y="4242996"/>
            <a:ext cx="531734" cy="15875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箭头: 下弧形 17">
            <a:extLst>
              <a:ext uri="{FF2B5EF4-FFF2-40B4-BE49-F238E27FC236}">
                <a16:creationId xmlns:a16="http://schemas.microsoft.com/office/drawing/2014/main" xmlns="" id="{E1B0BE00-67C4-4461-8EC8-7052CE57B723}"/>
              </a:ext>
            </a:extLst>
          </p:cNvPr>
          <p:cNvSpPr/>
          <p:nvPr/>
        </p:nvSpPr>
        <p:spPr>
          <a:xfrm rot="16931968">
            <a:off x="7174709" y="2069587"/>
            <a:ext cx="394622" cy="12534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圆柱形 18">
            <a:extLst>
              <a:ext uri="{FF2B5EF4-FFF2-40B4-BE49-F238E27FC236}">
                <a16:creationId xmlns:a16="http://schemas.microsoft.com/office/drawing/2014/main" xmlns="" id="{AAD7F30A-1788-499F-AC27-F78486B47A3C}"/>
              </a:ext>
            </a:extLst>
          </p:cNvPr>
          <p:cNvSpPr/>
          <p:nvPr/>
        </p:nvSpPr>
        <p:spPr>
          <a:xfrm>
            <a:off x="7068013" y="2114980"/>
            <a:ext cx="108117" cy="96197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箭头: 下弧形 19">
            <a:extLst>
              <a:ext uri="{FF2B5EF4-FFF2-40B4-BE49-F238E27FC236}">
                <a16:creationId xmlns:a16="http://schemas.microsoft.com/office/drawing/2014/main" xmlns="" id="{F9878A1B-6200-454D-8031-A24A45D3B833}"/>
              </a:ext>
            </a:extLst>
          </p:cNvPr>
          <p:cNvSpPr/>
          <p:nvPr/>
        </p:nvSpPr>
        <p:spPr>
          <a:xfrm rot="16017584">
            <a:off x="7060656" y="3062470"/>
            <a:ext cx="466554" cy="18048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圆: 空心 36">
            <a:extLst>
              <a:ext uri="{FF2B5EF4-FFF2-40B4-BE49-F238E27FC236}">
                <a16:creationId xmlns:a16="http://schemas.microsoft.com/office/drawing/2014/main" xmlns="" id="{6F9A1AEC-168B-4E0B-8CA6-776BA3D18A73}"/>
              </a:ext>
            </a:extLst>
          </p:cNvPr>
          <p:cNvSpPr/>
          <p:nvPr/>
        </p:nvSpPr>
        <p:spPr>
          <a:xfrm>
            <a:off x="7013153" y="3043993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圆柱形 37">
            <a:extLst>
              <a:ext uri="{FF2B5EF4-FFF2-40B4-BE49-F238E27FC236}">
                <a16:creationId xmlns:a16="http://schemas.microsoft.com/office/drawing/2014/main" xmlns="" id="{1DEC3BCB-0E60-446F-A54E-4E1DA3828598}"/>
              </a:ext>
            </a:extLst>
          </p:cNvPr>
          <p:cNvSpPr/>
          <p:nvPr/>
        </p:nvSpPr>
        <p:spPr>
          <a:xfrm rot="5400000">
            <a:off x="7067508" y="1969943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xmlns="" id="{3D3DACE3-3994-4DA2-99C2-A18D1E1C9125}"/>
              </a:ext>
            </a:extLst>
          </p:cNvPr>
          <p:cNvCxnSpPr>
            <a:cxnSpLocks/>
          </p:cNvCxnSpPr>
          <p:nvPr/>
        </p:nvCxnSpPr>
        <p:spPr>
          <a:xfrm flipH="1">
            <a:off x="7245121" y="2106662"/>
            <a:ext cx="35628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圆柱形 39">
            <a:extLst>
              <a:ext uri="{FF2B5EF4-FFF2-40B4-BE49-F238E27FC236}">
                <a16:creationId xmlns:a16="http://schemas.microsoft.com/office/drawing/2014/main" xmlns="" id="{229D7A3A-714D-479A-A6E1-A4B2F96FF7DB}"/>
              </a:ext>
            </a:extLst>
          </p:cNvPr>
          <p:cNvSpPr/>
          <p:nvPr/>
        </p:nvSpPr>
        <p:spPr>
          <a:xfrm>
            <a:off x="7099211" y="1082373"/>
            <a:ext cx="45719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不完整圆 40">
            <a:extLst>
              <a:ext uri="{FF2B5EF4-FFF2-40B4-BE49-F238E27FC236}">
                <a16:creationId xmlns:a16="http://schemas.microsoft.com/office/drawing/2014/main" xmlns="" id="{5C7056B2-E396-46B0-8E04-156EF0712FD6}"/>
              </a:ext>
            </a:extLst>
          </p:cNvPr>
          <p:cNvSpPr/>
          <p:nvPr/>
        </p:nvSpPr>
        <p:spPr>
          <a:xfrm rot="19232393">
            <a:off x="7024905" y="1004956"/>
            <a:ext cx="194329" cy="192387"/>
          </a:xfrm>
          <a:prstGeom prst="p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245E036A-6504-4633-9A95-0A58CC692E9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617417CC-EDD4-4AC6-BB46-23CAD87DFF95}"/>
              </a:ext>
            </a:extLst>
          </p:cNvPr>
          <p:cNvSpPr txBox="1"/>
          <p:nvPr/>
        </p:nvSpPr>
        <p:spPr>
          <a:xfrm>
            <a:off x="2110154" y="590843"/>
            <a:ext cx="3115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机器人构型</a:t>
            </a:r>
          </a:p>
        </p:txBody>
      </p:sp>
    </p:spTree>
    <p:extLst>
      <p:ext uri="{BB962C8B-B14F-4D97-AF65-F5344CB8AC3E}">
        <p14:creationId xmlns:p14="http://schemas.microsoft.com/office/powerpoint/2010/main" val="2746553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柱形 1">
            <a:extLst>
              <a:ext uri="{FF2B5EF4-FFF2-40B4-BE49-F238E27FC236}">
                <a16:creationId xmlns:a16="http://schemas.microsoft.com/office/drawing/2014/main" xmlns="" id="{640A917C-18D4-458D-BCAF-B35D9D932B97}"/>
              </a:ext>
            </a:extLst>
          </p:cNvPr>
          <p:cNvSpPr/>
          <p:nvPr/>
        </p:nvSpPr>
        <p:spPr>
          <a:xfrm>
            <a:off x="7071781" y="3235709"/>
            <a:ext cx="108117" cy="96197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xmlns="" id="{B5F1D0DC-E180-4E6B-A302-19AE7D38DC75}"/>
              </a:ext>
            </a:extLst>
          </p:cNvPr>
          <p:cNvCxnSpPr/>
          <p:nvPr/>
        </p:nvCxnSpPr>
        <p:spPr>
          <a:xfrm>
            <a:off x="3295943" y="4788281"/>
            <a:ext cx="140676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圆柱形 3">
            <a:extLst>
              <a:ext uri="{FF2B5EF4-FFF2-40B4-BE49-F238E27FC236}">
                <a16:creationId xmlns:a16="http://schemas.microsoft.com/office/drawing/2014/main" xmlns="" id="{B98DED4B-C049-49CA-A555-DF626B2AF9F0}"/>
              </a:ext>
            </a:extLst>
          </p:cNvPr>
          <p:cNvSpPr/>
          <p:nvPr/>
        </p:nvSpPr>
        <p:spPr>
          <a:xfrm>
            <a:off x="3766038" y="3911992"/>
            <a:ext cx="386862" cy="91439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xmlns="" id="{90574A2B-95E9-4901-BDBC-9473E9D52CAA}"/>
              </a:ext>
            </a:extLst>
          </p:cNvPr>
          <p:cNvCxnSpPr>
            <a:cxnSpLocks/>
          </p:cNvCxnSpPr>
          <p:nvPr/>
        </p:nvCxnSpPr>
        <p:spPr>
          <a:xfrm>
            <a:off x="3956538" y="3139441"/>
            <a:ext cx="0" cy="8768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箭头: 下弧形 5">
            <a:extLst>
              <a:ext uri="{FF2B5EF4-FFF2-40B4-BE49-F238E27FC236}">
                <a16:creationId xmlns:a16="http://schemas.microsoft.com/office/drawing/2014/main" xmlns="" id="{E46BAE9E-F963-4C3F-9353-671DE4AE93E2}"/>
              </a:ext>
            </a:extLst>
          </p:cNvPr>
          <p:cNvSpPr/>
          <p:nvPr/>
        </p:nvSpPr>
        <p:spPr>
          <a:xfrm>
            <a:off x="3550144" y="3520050"/>
            <a:ext cx="812788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圆柱形 6">
            <a:extLst>
              <a:ext uri="{FF2B5EF4-FFF2-40B4-BE49-F238E27FC236}">
                <a16:creationId xmlns:a16="http://schemas.microsoft.com/office/drawing/2014/main" xmlns="" id="{C379DABE-C296-42E6-85BB-8DE50A271C4B}"/>
              </a:ext>
            </a:extLst>
          </p:cNvPr>
          <p:cNvSpPr/>
          <p:nvPr/>
        </p:nvSpPr>
        <p:spPr>
          <a:xfrm rot="5400000">
            <a:off x="4559294" y="3760606"/>
            <a:ext cx="127400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柱形 7">
            <a:extLst>
              <a:ext uri="{FF2B5EF4-FFF2-40B4-BE49-F238E27FC236}">
                <a16:creationId xmlns:a16="http://schemas.microsoft.com/office/drawing/2014/main" xmlns="" id="{79CD4D29-27C0-48E5-B6E1-6EC3614A6254}"/>
              </a:ext>
            </a:extLst>
          </p:cNvPr>
          <p:cNvSpPr/>
          <p:nvPr/>
        </p:nvSpPr>
        <p:spPr>
          <a:xfrm rot="5400000">
            <a:off x="5439605" y="3755468"/>
            <a:ext cx="187961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xmlns="" id="{278C5150-94C0-441B-AE7F-56EF265D2197}"/>
              </a:ext>
            </a:extLst>
          </p:cNvPr>
          <p:cNvCxnSpPr/>
          <p:nvPr/>
        </p:nvCxnSpPr>
        <p:spPr>
          <a:xfrm>
            <a:off x="4321906" y="4258682"/>
            <a:ext cx="558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0" name="圆柱形 9">
            <a:extLst>
              <a:ext uri="{FF2B5EF4-FFF2-40B4-BE49-F238E27FC236}">
                <a16:creationId xmlns:a16="http://schemas.microsoft.com/office/drawing/2014/main" xmlns="" id="{0645A24B-C78D-463A-9E5D-6530E9FDA3ED}"/>
              </a:ext>
            </a:extLst>
          </p:cNvPr>
          <p:cNvSpPr/>
          <p:nvPr/>
        </p:nvSpPr>
        <p:spPr>
          <a:xfrm>
            <a:off x="5981160" y="4109263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D93B1CB0-EDC9-4A4A-B13B-40FABE704210}"/>
              </a:ext>
            </a:extLst>
          </p:cNvPr>
          <p:cNvCxnSpPr>
            <a:cxnSpLocks/>
          </p:cNvCxnSpPr>
          <p:nvPr/>
        </p:nvCxnSpPr>
        <p:spPr>
          <a:xfrm>
            <a:off x="6046956" y="3577884"/>
            <a:ext cx="488" cy="5527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箭头: 下弧形 11">
            <a:extLst>
              <a:ext uri="{FF2B5EF4-FFF2-40B4-BE49-F238E27FC236}">
                <a16:creationId xmlns:a16="http://schemas.microsoft.com/office/drawing/2014/main" xmlns="" id="{CB5FB3F3-35B0-4C0F-8F6F-3EF319B0E2D5}"/>
              </a:ext>
            </a:extLst>
          </p:cNvPr>
          <p:cNvSpPr/>
          <p:nvPr/>
        </p:nvSpPr>
        <p:spPr>
          <a:xfrm>
            <a:off x="5752713" y="3805954"/>
            <a:ext cx="588486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圆柱形 12">
            <a:extLst>
              <a:ext uri="{FF2B5EF4-FFF2-40B4-BE49-F238E27FC236}">
                <a16:creationId xmlns:a16="http://schemas.microsoft.com/office/drawing/2014/main" xmlns="" id="{9E033DEE-7EFE-4D7B-A289-A401F63D76A7}"/>
              </a:ext>
            </a:extLst>
          </p:cNvPr>
          <p:cNvSpPr/>
          <p:nvPr/>
        </p:nvSpPr>
        <p:spPr>
          <a:xfrm rot="5400000">
            <a:off x="6516240" y="3770599"/>
            <a:ext cx="122251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: 空心 13">
            <a:extLst>
              <a:ext uri="{FF2B5EF4-FFF2-40B4-BE49-F238E27FC236}">
                <a16:creationId xmlns:a16="http://schemas.microsoft.com/office/drawing/2014/main" xmlns="" id="{C0C11FDD-2227-4B2B-A85B-3F82844EA004}"/>
              </a:ext>
            </a:extLst>
          </p:cNvPr>
          <p:cNvSpPr/>
          <p:nvPr/>
        </p:nvSpPr>
        <p:spPr>
          <a:xfrm>
            <a:off x="7013153" y="4137720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箭头: 下弧形 14">
            <a:extLst>
              <a:ext uri="{FF2B5EF4-FFF2-40B4-BE49-F238E27FC236}">
                <a16:creationId xmlns:a16="http://schemas.microsoft.com/office/drawing/2014/main" xmlns="" id="{24D1B46E-6A0D-463D-AC39-E10C96E78CC5}"/>
              </a:ext>
            </a:extLst>
          </p:cNvPr>
          <p:cNvSpPr/>
          <p:nvPr/>
        </p:nvSpPr>
        <p:spPr>
          <a:xfrm rot="18809709">
            <a:off x="6996996" y="4288749"/>
            <a:ext cx="531734" cy="15875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箭头: 下弧形 15">
            <a:extLst>
              <a:ext uri="{FF2B5EF4-FFF2-40B4-BE49-F238E27FC236}">
                <a16:creationId xmlns:a16="http://schemas.microsoft.com/office/drawing/2014/main" xmlns="" id="{DA9C32FE-F27E-4D54-8B57-45FA975213FF}"/>
              </a:ext>
            </a:extLst>
          </p:cNvPr>
          <p:cNvSpPr/>
          <p:nvPr/>
        </p:nvSpPr>
        <p:spPr>
          <a:xfrm rot="16931968">
            <a:off x="7174709" y="2069587"/>
            <a:ext cx="394622" cy="12534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圆柱形 16">
            <a:extLst>
              <a:ext uri="{FF2B5EF4-FFF2-40B4-BE49-F238E27FC236}">
                <a16:creationId xmlns:a16="http://schemas.microsoft.com/office/drawing/2014/main" xmlns="" id="{9C065AA4-6956-430C-9A67-FD4943BBA0E7}"/>
              </a:ext>
            </a:extLst>
          </p:cNvPr>
          <p:cNvSpPr/>
          <p:nvPr/>
        </p:nvSpPr>
        <p:spPr>
          <a:xfrm>
            <a:off x="7068013" y="2114980"/>
            <a:ext cx="108117" cy="96197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箭头: 下弧形 17">
            <a:extLst>
              <a:ext uri="{FF2B5EF4-FFF2-40B4-BE49-F238E27FC236}">
                <a16:creationId xmlns:a16="http://schemas.microsoft.com/office/drawing/2014/main" xmlns="" id="{B295AD0E-7BD4-41E9-8905-EF59638918BA}"/>
              </a:ext>
            </a:extLst>
          </p:cNvPr>
          <p:cNvSpPr/>
          <p:nvPr/>
        </p:nvSpPr>
        <p:spPr>
          <a:xfrm rot="16017584">
            <a:off x="7060656" y="3062470"/>
            <a:ext cx="466554" cy="18048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圆: 空心 18">
            <a:extLst>
              <a:ext uri="{FF2B5EF4-FFF2-40B4-BE49-F238E27FC236}">
                <a16:creationId xmlns:a16="http://schemas.microsoft.com/office/drawing/2014/main" xmlns="" id="{A086AE4D-3666-4373-954C-9385F1AB691B}"/>
              </a:ext>
            </a:extLst>
          </p:cNvPr>
          <p:cNvSpPr/>
          <p:nvPr/>
        </p:nvSpPr>
        <p:spPr>
          <a:xfrm>
            <a:off x="7013153" y="3043993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0" name="圆柱形 19">
            <a:extLst>
              <a:ext uri="{FF2B5EF4-FFF2-40B4-BE49-F238E27FC236}">
                <a16:creationId xmlns:a16="http://schemas.microsoft.com/office/drawing/2014/main" xmlns="" id="{ABD5245E-C003-491C-8780-B1B1297088FA}"/>
              </a:ext>
            </a:extLst>
          </p:cNvPr>
          <p:cNvSpPr/>
          <p:nvPr/>
        </p:nvSpPr>
        <p:spPr>
          <a:xfrm rot="5400000">
            <a:off x="7067508" y="1969943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xmlns="" id="{C7B5A8B6-D5D0-4E30-9CA7-1D520139779D}"/>
              </a:ext>
            </a:extLst>
          </p:cNvPr>
          <p:cNvCxnSpPr>
            <a:cxnSpLocks/>
          </p:cNvCxnSpPr>
          <p:nvPr/>
        </p:nvCxnSpPr>
        <p:spPr>
          <a:xfrm flipH="1">
            <a:off x="7245121" y="2106662"/>
            <a:ext cx="35628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圆柱形 21">
            <a:extLst>
              <a:ext uri="{FF2B5EF4-FFF2-40B4-BE49-F238E27FC236}">
                <a16:creationId xmlns:a16="http://schemas.microsoft.com/office/drawing/2014/main" xmlns="" id="{DCA965B5-4E96-4A7B-9BEB-0697971E2572}"/>
              </a:ext>
            </a:extLst>
          </p:cNvPr>
          <p:cNvSpPr/>
          <p:nvPr/>
        </p:nvSpPr>
        <p:spPr>
          <a:xfrm>
            <a:off x="7099211" y="1082373"/>
            <a:ext cx="45719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不完整圆 22">
            <a:extLst>
              <a:ext uri="{FF2B5EF4-FFF2-40B4-BE49-F238E27FC236}">
                <a16:creationId xmlns:a16="http://schemas.microsoft.com/office/drawing/2014/main" xmlns="" id="{D1D3A367-1E43-41DD-8244-9DF150E4F799}"/>
              </a:ext>
            </a:extLst>
          </p:cNvPr>
          <p:cNvSpPr/>
          <p:nvPr/>
        </p:nvSpPr>
        <p:spPr>
          <a:xfrm rot="19232393">
            <a:off x="7024905" y="1004956"/>
            <a:ext cx="194329" cy="192387"/>
          </a:xfrm>
          <a:prstGeom prst="p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xmlns="" id="{D83F8329-9053-4AF8-BC8B-C03BE8B8AE4F}"/>
              </a:ext>
            </a:extLst>
          </p:cNvPr>
          <p:cNvCxnSpPr>
            <a:cxnSpLocks/>
          </p:cNvCxnSpPr>
          <p:nvPr/>
        </p:nvCxnSpPr>
        <p:spPr>
          <a:xfrm>
            <a:off x="4159518" y="4346326"/>
            <a:ext cx="99060" cy="1113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xmlns="" id="{94DB96CE-CAFE-4249-8633-DECA5BCE13CC}"/>
              </a:ext>
            </a:extLst>
          </p:cNvPr>
          <p:cNvCxnSpPr>
            <a:cxnSpLocks/>
          </p:cNvCxnSpPr>
          <p:nvPr/>
        </p:nvCxnSpPr>
        <p:spPr>
          <a:xfrm>
            <a:off x="5034664" y="4356870"/>
            <a:ext cx="99060" cy="1113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xmlns="" id="{77E0ABB8-9CC1-4CC6-88F8-7D310A95E48B}"/>
              </a:ext>
            </a:extLst>
          </p:cNvPr>
          <p:cNvCxnSpPr>
            <a:cxnSpLocks/>
          </p:cNvCxnSpPr>
          <p:nvPr/>
        </p:nvCxnSpPr>
        <p:spPr>
          <a:xfrm>
            <a:off x="6032865" y="4346326"/>
            <a:ext cx="99060" cy="11137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xmlns="" id="{B19771D4-B1CD-46C1-A122-E75B52514CD4}"/>
              </a:ext>
            </a:extLst>
          </p:cNvPr>
          <p:cNvCxnSpPr>
            <a:cxnSpLocks/>
          </p:cNvCxnSpPr>
          <p:nvPr/>
        </p:nvCxnSpPr>
        <p:spPr>
          <a:xfrm>
            <a:off x="4211194" y="4391815"/>
            <a:ext cx="821324" cy="1048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xmlns="" id="{7AC3175B-356F-4618-9D23-A6B3B12553ED}"/>
              </a:ext>
            </a:extLst>
          </p:cNvPr>
          <p:cNvCxnSpPr>
            <a:cxnSpLocks/>
          </p:cNvCxnSpPr>
          <p:nvPr/>
        </p:nvCxnSpPr>
        <p:spPr>
          <a:xfrm>
            <a:off x="5126208" y="4414960"/>
            <a:ext cx="89958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xmlns="" id="{73FAFFF4-C242-4DD2-A6F4-12CA157C468F}"/>
              </a:ext>
            </a:extLst>
          </p:cNvPr>
          <p:cNvSpPr txBox="1"/>
          <p:nvPr/>
        </p:nvSpPr>
        <p:spPr>
          <a:xfrm>
            <a:off x="4230781" y="4344584"/>
            <a:ext cx="909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0~100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xmlns="" id="{68E7121B-4A96-4C6C-8CBE-4942C4101D1D}"/>
              </a:ext>
            </a:extLst>
          </p:cNvPr>
          <p:cNvSpPr txBox="1"/>
          <p:nvPr/>
        </p:nvSpPr>
        <p:spPr>
          <a:xfrm>
            <a:off x="5316955" y="4372116"/>
            <a:ext cx="588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xmlns="" id="{69C90A50-6849-4BE6-8708-4E48F2582C69}"/>
              </a:ext>
            </a:extLst>
          </p:cNvPr>
          <p:cNvSpPr txBox="1"/>
          <p:nvPr/>
        </p:nvSpPr>
        <p:spPr>
          <a:xfrm>
            <a:off x="6377175" y="4356571"/>
            <a:ext cx="588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xmlns="" id="{BAA67726-D0CB-4034-8CDB-D9C492513CE1}"/>
              </a:ext>
            </a:extLst>
          </p:cNvPr>
          <p:cNvSpPr txBox="1"/>
          <p:nvPr/>
        </p:nvSpPr>
        <p:spPr>
          <a:xfrm>
            <a:off x="7154732" y="3548805"/>
            <a:ext cx="588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xmlns="" id="{81F8C262-CBF7-4E44-9719-3F42853E5133}"/>
              </a:ext>
            </a:extLst>
          </p:cNvPr>
          <p:cNvSpPr txBox="1"/>
          <p:nvPr/>
        </p:nvSpPr>
        <p:spPr>
          <a:xfrm>
            <a:off x="7188602" y="2524225"/>
            <a:ext cx="588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xmlns="" id="{72A3586C-F8EA-4A77-B340-D37993614F13}"/>
              </a:ext>
            </a:extLst>
          </p:cNvPr>
          <p:cNvSpPr txBox="1"/>
          <p:nvPr/>
        </p:nvSpPr>
        <p:spPr>
          <a:xfrm>
            <a:off x="7172622" y="1488250"/>
            <a:ext cx="588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xmlns="" id="{DF2F03AA-54FA-42EB-A881-B62CB55BFA8F}"/>
              </a:ext>
            </a:extLst>
          </p:cNvPr>
          <p:cNvCxnSpPr>
            <a:cxnSpLocks/>
          </p:cNvCxnSpPr>
          <p:nvPr/>
        </p:nvCxnSpPr>
        <p:spPr>
          <a:xfrm>
            <a:off x="7128665" y="4253924"/>
            <a:ext cx="140872" cy="12250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xmlns="" id="{AF846307-63E5-4B3F-A9F4-FE2FEE43BDCA}"/>
              </a:ext>
            </a:extLst>
          </p:cNvPr>
          <p:cNvCxnSpPr>
            <a:cxnSpLocks/>
          </p:cNvCxnSpPr>
          <p:nvPr/>
        </p:nvCxnSpPr>
        <p:spPr>
          <a:xfrm>
            <a:off x="6147629" y="4409769"/>
            <a:ext cx="997301" cy="865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xmlns="" id="{FB1A975C-FD58-452C-B2E0-A1DA255C90CA}"/>
              </a:ext>
            </a:extLst>
          </p:cNvPr>
          <p:cNvCxnSpPr>
            <a:cxnSpLocks/>
          </p:cNvCxnSpPr>
          <p:nvPr/>
        </p:nvCxnSpPr>
        <p:spPr>
          <a:xfrm>
            <a:off x="7118171" y="3152506"/>
            <a:ext cx="189113" cy="1751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xmlns="" id="{C6A85865-0930-4C2D-8FCE-B2348247818D}"/>
              </a:ext>
            </a:extLst>
          </p:cNvPr>
          <p:cNvCxnSpPr>
            <a:cxnSpLocks/>
            <a:stCxn id="14" idx="6"/>
          </p:cNvCxnSpPr>
          <p:nvPr/>
        </p:nvCxnSpPr>
        <p:spPr>
          <a:xfrm flipV="1">
            <a:off x="7245121" y="3371845"/>
            <a:ext cx="0" cy="8826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xmlns="" id="{4A2066C1-7C01-47D2-8057-DCC3CE880D7F}"/>
              </a:ext>
            </a:extLst>
          </p:cNvPr>
          <p:cNvCxnSpPr>
            <a:cxnSpLocks/>
          </p:cNvCxnSpPr>
          <p:nvPr/>
        </p:nvCxnSpPr>
        <p:spPr>
          <a:xfrm>
            <a:off x="7127380" y="2094937"/>
            <a:ext cx="189113" cy="1751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xmlns="" id="{D0B82E22-9A17-4536-9FA5-FB431FAE8520}"/>
              </a:ext>
            </a:extLst>
          </p:cNvPr>
          <p:cNvCxnSpPr>
            <a:cxnSpLocks/>
          </p:cNvCxnSpPr>
          <p:nvPr/>
        </p:nvCxnSpPr>
        <p:spPr>
          <a:xfrm flipV="1">
            <a:off x="7241717" y="2256825"/>
            <a:ext cx="0" cy="8826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xmlns="" id="{DDA91E11-8599-4480-B8FD-93DEEC60D605}"/>
              </a:ext>
            </a:extLst>
          </p:cNvPr>
          <p:cNvCxnSpPr>
            <a:cxnSpLocks/>
          </p:cNvCxnSpPr>
          <p:nvPr/>
        </p:nvCxnSpPr>
        <p:spPr>
          <a:xfrm>
            <a:off x="7147160" y="1132584"/>
            <a:ext cx="189113" cy="17513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xmlns="" id="{FCE3040D-FF5E-4A4C-9F83-8DC916243EA9}"/>
              </a:ext>
            </a:extLst>
          </p:cNvPr>
          <p:cNvCxnSpPr>
            <a:cxnSpLocks/>
          </p:cNvCxnSpPr>
          <p:nvPr/>
        </p:nvCxnSpPr>
        <p:spPr>
          <a:xfrm flipV="1">
            <a:off x="7221936" y="1237170"/>
            <a:ext cx="0" cy="8826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xmlns="" id="{9CCBD513-3AE3-4947-A389-2B8C395A9617}"/>
              </a:ext>
            </a:extLst>
          </p:cNvPr>
          <p:cNvSpPr txBox="1"/>
          <p:nvPr/>
        </p:nvSpPr>
        <p:spPr>
          <a:xfrm>
            <a:off x="2643116" y="3643876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-180°~ 180°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xmlns="" id="{1A75FDC1-38DC-48FA-8329-D7E0E2D85D50}"/>
              </a:ext>
            </a:extLst>
          </p:cNvPr>
          <p:cNvSpPr txBox="1"/>
          <p:nvPr/>
        </p:nvSpPr>
        <p:spPr>
          <a:xfrm>
            <a:off x="4880758" y="3553930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-150°~ 150°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xmlns="" id="{444153F4-292D-471F-AC26-4FBA5A96E0FA}"/>
              </a:ext>
            </a:extLst>
          </p:cNvPr>
          <p:cNvSpPr txBox="1"/>
          <p:nvPr/>
        </p:nvSpPr>
        <p:spPr>
          <a:xfrm>
            <a:off x="7382079" y="4240492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-240°~ 60°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xmlns="" id="{BDE4F8DE-876B-42F9-9D9D-742813B4767E}"/>
              </a:ext>
            </a:extLst>
          </p:cNvPr>
          <p:cNvSpPr txBox="1"/>
          <p:nvPr/>
        </p:nvSpPr>
        <p:spPr>
          <a:xfrm>
            <a:off x="7407968" y="3033291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-150°~ 150°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xmlns="" id="{6F55187F-4715-4FFD-96A6-A8F15E132F17}"/>
              </a:ext>
            </a:extLst>
          </p:cNvPr>
          <p:cNvSpPr txBox="1"/>
          <p:nvPr/>
        </p:nvSpPr>
        <p:spPr>
          <a:xfrm>
            <a:off x="7382080" y="2094763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-150°~ 150°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箭头: 右 51">
            <a:extLst>
              <a:ext uri="{FF2B5EF4-FFF2-40B4-BE49-F238E27FC236}">
                <a16:creationId xmlns:a16="http://schemas.microsoft.com/office/drawing/2014/main" xmlns="" id="{33C6A279-54A2-4097-8D4B-CFF7A79BFBF3}"/>
              </a:ext>
            </a:extLst>
          </p:cNvPr>
          <p:cNvSpPr/>
          <p:nvPr/>
        </p:nvSpPr>
        <p:spPr>
          <a:xfrm>
            <a:off x="8520579" y="4352662"/>
            <a:ext cx="590550" cy="145868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xmlns="" id="{CC63857C-90B6-4DD2-8F51-47DD20947765}"/>
              </a:ext>
            </a:extLst>
          </p:cNvPr>
          <p:cNvSpPr txBox="1"/>
          <p:nvPr/>
        </p:nvSpPr>
        <p:spPr>
          <a:xfrm>
            <a:off x="9111129" y="4277073"/>
            <a:ext cx="1305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-150°~ 150°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xmlns="" id="{2DE10E75-4607-406C-8A3F-D909DC9E6582}"/>
              </a:ext>
            </a:extLst>
          </p:cNvPr>
          <p:cNvSpPr txBox="1"/>
          <p:nvPr/>
        </p:nvSpPr>
        <p:spPr>
          <a:xfrm>
            <a:off x="7352097" y="4494532"/>
            <a:ext cx="1112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当前为零位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xmlns="" id="{84AF614C-490B-49C8-A567-2FE1C0C8DA2B}"/>
              </a:ext>
            </a:extLst>
          </p:cNvPr>
          <p:cNvSpPr txBox="1"/>
          <p:nvPr/>
        </p:nvSpPr>
        <p:spPr>
          <a:xfrm>
            <a:off x="9209592" y="4477721"/>
            <a:ext cx="11122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华文楷体" panose="02010600040101010101" pitchFamily="2" charset="-122"/>
                <a:ea typeface="华文楷体" panose="02010600040101010101" pitchFamily="2" charset="-122"/>
              </a:rPr>
              <a:t>水平为零位</a:t>
            </a: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xmlns="" id="{64901055-AD17-44CD-9390-6ABEE61119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57" name="文本框 56">
            <a:extLst>
              <a:ext uri="{FF2B5EF4-FFF2-40B4-BE49-F238E27FC236}">
                <a16:creationId xmlns:a16="http://schemas.microsoft.com/office/drawing/2014/main" xmlns="" id="{14580E6D-FE95-45D0-82CE-C0FE40686F30}"/>
              </a:ext>
            </a:extLst>
          </p:cNvPr>
          <p:cNvSpPr txBox="1"/>
          <p:nvPr/>
        </p:nvSpPr>
        <p:spPr>
          <a:xfrm>
            <a:off x="2110154" y="590843"/>
            <a:ext cx="31159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机器人参数</a:t>
            </a:r>
          </a:p>
        </p:txBody>
      </p:sp>
    </p:spTree>
    <p:extLst>
      <p:ext uri="{BB962C8B-B14F-4D97-AF65-F5344CB8AC3E}">
        <p14:creationId xmlns:p14="http://schemas.microsoft.com/office/powerpoint/2010/main" val="3347954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柱形 23">
            <a:extLst>
              <a:ext uri="{FF2B5EF4-FFF2-40B4-BE49-F238E27FC236}">
                <a16:creationId xmlns:a16="http://schemas.microsoft.com/office/drawing/2014/main" xmlns="" id="{9110037E-ADA1-43CA-ABE9-7BDEF4B4B6AA}"/>
              </a:ext>
            </a:extLst>
          </p:cNvPr>
          <p:cNvSpPr/>
          <p:nvPr/>
        </p:nvSpPr>
        <p:spPr>
          <a:xfrm>
            <a:off x="4497394" y="4109086"/>
            <a:ext cx="108117" cy="96197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xmlns="" id="{C86C8438-8A59-462F-A5AF-023CB4C4E785}"/>
              </a:ext>
            </a:extLst>
          </p:cNvPr>
          <p:cNvCxnSpPr/>
          <p:nvPr/>
        </p:nvCxnSpPr>
        <p:spPr>
          <a:xfrm>
            <a:off x="721556" y="5661658"/>
            <a:ext cx="1406769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圆柱形 25">
            <a:extLst>
              <a:ext uri="{FF2B5EF4-FFF2-40B4-BE49-F238E27FC236}">
                <a16:creationId xmlns:a16="http://schemas.microsoft.com/office/drawing/2014/main" xmlns="" id="{2E1C53CD-A54A-4B01-98F7-2CCB7B8F3502}"/>
              </a:ext>
            </a:extLst>
          </p:cNvPr>
          <p:cNvSpPr/>
          <p:nvPr/>
        </p:nvSpPr>
        <p:spPr>
          <a:xfrm>
            <a:off x="1191651" y="4785369"/>
            <a:ext cx="386862" cy="91439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xmlns="" id="{5533A7EE-1239-442E-B5C3-A9298779ACAB}"/>
              </a:ext>
            </a:extLst>
          </p:cNvPr>
          <p:cNvCxnSpPr>
            <a:cxnSpLocks/>
          </p:cNvCxnSpPr>
          <p:nvPr/>
        </p:nvCxnSpPr>
        <p:spPr>
          <a:xfrm>
            <a:off x="1382151" y="4012818"/>
            <a:ext cx="0" cy="8768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箭头: 下弧形 27">
            <a:extLst>
              <a:ext uri="{FF2B5EF4-FFF2-40B4-BE49-F238E27FC236}">
                <a16:creationId xmlns:a16="http://schemas.microsoft.com/office/drawing/2014/main" xmlns="" id="{0E5CA390-D257-434C-8E19-8F480C878B43}"/>
              </a:ext>
            </a:extLst>
          </p:cNvPr>
          <p:cNvSpPr/>
          <p:nvPr/>
        </p:nvSpPr>
        <p:spPr>
          <a:xfrm>
            <a:off x="975757" y="4393427"/>
            <a:ext cx="812788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圆柱形 28">
            <a:extLst>
              <a:ext uri="{FF2B5EF4-FFF2-40B4-BE49-F238E27FC236}">
                <a16:creationId xmlns:a16="http://schemas.microsoft.com/office/drawing/2014/main" xmlns="" id="{EDB3B78F-6418-47F6-A431-43B58E4FB5B1}"/>
              </a:ext>
            </a:extLst>
          </p:cNvPr>
          <p:cNvSpPr/>
          <p:nvPr/>
        </p:nvSpPr>
        <p:spPr>
          <a:xfrm rot="5400000">
            <a:off x="1984907" y="4633983"/>
            <a:ext cx="127400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圆柱形 29">
            <a:extLst>
              <a:ext uri="{FF2B5EF4-FFF2-40B4-BE49-F238E27FC236}">
                <a16:creationId xmlns:a16="http://schemas.microsoft.com/office/drawing/2014/main" xmlns="" id="{F33404D3-73FA-486A-8C12-CF10F8B6C698}"/>
              </a:ext>
            </a:extLst>
          </p:cNvPr>
          <p:cNvSpPr/>
          <p:nvPr/>
        </p:nvSpPr>
        <p:spPr>
          <a:xfrm rot="5400000">
            <a:off x="2865218" y="4628845"/>
            <a:ext cx="187961" cy="10064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xmlns="" id="{41D1AB3E-9F51-4F74-9511-D907E6FE68B0}"/>
              </a:ext>
            </a:extLst>
          </p:cNvPr>
          <p:cNvCxnSpPr/>
          <p:nvPr/>
        </p:nvCxnSpPr>
        <p:spPr>
          <a:xfrm>
            <a:off x="1747519" y="5132059"/>
            <a:ext cx="5588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2" name="圆柱形 31">
            <a:extLst>
              <a:ext uri="{FF2B5EF4-FFF2-40B4-BE49-F238E27FC236}">
                <a16:creationId xmlns:a16="http://schemas.microsoft.com/office/drawing/2014/main" xmlns="" id="{B3AE4EC5-44AA-4A26-A38B-8863B831AA80}"/>
              </a:ext>
            </a:extLst>
          </p:cNvPr>
          <p:cNvSpPr/>
          <p:nvPr/>
        </p:nvSpPr>
        <p:spPr>
          <a:xfrm>
            <a:off x="3406773" y="4982640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xmlns="" id="{6BD40D29-21BD-47EF-B0C3-2A5404B5EF6D}"/>
              </a:ext>
            </a:extLst>
          </p:cNvPr>
          <p:cNvCxnSpPr>
            <a:cxnSpLocks/>
          </p:cNvCxnSpPr>
          <p:nvPr/>
        </p:nvCxnSpPr>
        <p:spPr>
          <a:xfrm>
            <a:off x="3472569" y="4451261"/>
            <a:ext cx="488" cy="5527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箭头: 下弧形 33">
            <a:extLst>
              <a:ext uri="{FF2B5EF4-FFF2-40B4-BE49-F238E27FC236}">
                <a16:creationId xmlns:a16="http://schemas.microsoft.com/office/drawing/2014/main" xmlns="" id="{19E0C870-1DF3-4AB0-A984-0961DC361FAB}"/>
              </a:ext>
            </a:extLst>
          </p:cNvPr>
          <p:cNvSpPr/>
          <p:nvPr/>
        </p:nvSpPr>
        <p:spPr>
          <a:xfrm>
            <a:off x="3178326" y="4679331"/>
            <a:ext cx="588486" cy="18796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5" name="圆柱形 34">
            <a:extLst>
              <a:ext uri="{FF2B5EF4-FFF2-40B4-BE49-F238E27FC236}">
                <a16:creationId xmlns:a16="http://schemas.microsoft.com/office/drawing/2014/main" xmlns="" id="{0A02B80D-37BD-4A15-90C9-F68CA70853C3}"/>
              </a:ext>
            </a:extLst>
          </p:cNvPr>
          <p:cNvSpPr/>
          <p:nvPr/>
        </p:nvSpPr>
        <p:spPr>
          <a:xfrm rot="5400000">
            <a:off x="3941853" y="4643976"/>
            <a:ext cx="122251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圆: 空心 35">
            <a:extLst>
              <a:ext uri="{FF2B5EF4-FFF2-40B4-BE49-F238E27FC236}">
                <a16:creationId xmlns:a16="http://schemas.microsoft.com/office/drawing/2014/main" xmlns="" id="{006AAFAC-6186-4DA2-BCBF-A2650B58270E}"/>
              </a:ext>
            </a:extLst>
          </p:cNvPr>
          <p:cNvSpPr/>
          <p:nvPr/>
        </p:nvSpPr>
        <p:spPr>
          <a:xfrm>
            <a:off x="4438766" y="5011097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7" name="箭头: 下弧形 36">
            <a:extLst>
              <a:ext uri="{FF2B5EF4-FFF2-40B4-BE49-F238E27FC236}">
                <a16:creationId xmlns:a16="http://schemas.microsoft.com/office/drawing/2014/main" xmlns="" id="{6BC43C50-F759-40B6-8B24-94EDCF8AD167}"/>
              </a:ext>
            </a:extLst>
          </p:cNvPr>
          <p:cNvSpPr/>
          <p:nvPr/>
        </p:nvSpPr>
        <p:spPr>
          <a:xfrm rot="18809709">
            <a:off x="4368027" y="5116373"/>
            <a:ext cx="531734" cy="15875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箭头: 下弧形 39">
            <a:extLst>
              <a:ext uri="{FF2B5EF4-FFF2-40B4-BE49-F238E27FC236}">
                <a16:creationId xmlns:a16="http://schemas.microsoft.com/office/drawing/2014/main" xmlns="" id="{0B7F1982-B231-4FEC-94DA-09B0F1AE0217}"/>
              </a:ext>
            </a:extLst>
          </p:cNvPr>
          <p:cNvSpPr/>
          <p:nvPr/>
        </p:nvSpPr>
        <p:spPr>
          <a:xfrm rot="16931968">
            <a:off x="4600322" y="2942964"/>
            <a:ext cx="394622" cy="125341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圆柱形 40">
            <a:extLst>
              <a:ext uri="{FF2B5EF4-FFF2-40B4-BE49-F238E27FC236}">
                <a16:creationId xmlns:a16="http://schemas.microsoft.com/office/drawing/2014/main" xmlns="" id="{087FB165-7B30-4650-956B-E937DAD886D7}"/>
              </a:ext>
            </a:extLst>
          </p:cNvPr>
          <p:cNvSpPr/>
          <p:nvPr/>
        </p:nvSpPr>
        <p:spPr>
          <a:xfrm>
            <a:off x="4493626" y="2988357"/>
            <a:ext cx="108117" cy="96197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箭头: 下弧形 43">
            <a:extLst>
              <a:ext uri="{FF2B5EF4-FFF2-40B4-BE49-F238E27FC236}">
                <a16:creationId xmlns:a16="http://schemas.microsoft.com/office/drawing/2014/main" xmlns="" id="{145D290D-BB17-412C-9CE7-445E6DC437DC}"/>
              </a:ext>
            </a:extLst>
          </p:cNvPr>
          <p:cNvSpPr/>
          <p:nvPr/>
        </p:nvSpPr>
        <p:spPr>
          <a:xfrm rot="16017584">
            <a:off x="4486269" y="3935847"/>
            <a:ext cx="466554" cy="180480"/>
          </a:xfrm>
          <a:prstGeom prst="curvedUp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xmlns="" id="{5E0368CF-B727-4114-911F-A8ED6B265D61}"/>
              </a:ext>
            </a:extLst>
          </p:cNvPr>
          <p:cNvCxnSpPr>
            <a:cxnSpLocks/>
          </p:cNvCxnSpPr>
          <p:nvPr/>
        </p:nvCxnSpPr>
        <p:spPr>
          <a:xfrm flipV="1">
            <a:off x="1382151" y="4635336"/>
            <a:ext cx="0" cy="4992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xmlns="" id="{2C6AA684-BE08-449C-BA27-8E39C0259ABD}"/>
              </a:ext>
            </a:extLst>
          </p:cNvPr>
          <p:cNvCxnSpPr>
            <a:cxnSpLocks/>
          </p:cNvCxnSpPr>
          <p:nvPr/>
        </p:nvCxnSpPr>
        <p:spPr>
          <a:xfrm flipH="1">
            <a:off x="925389" y="5135019"/>
            <a:ext cx="462726" cy="32110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文本框 52">
            <a:extLst>
              <a:ext uri="{FF2B5EF4-FFF2-40B4-BE49-F238E27FC236}">
                <a16:creationId xmlns:a16="http://schemas.microsoft.com/office/drawing/2014/main" xmlns="" id="{AA6C0962-C8F4-4BB3-893C-62E495CC6658}"/>
              </a:ext>
            </a:extLst>
          </p:cNvPr>
          <p:cNvSpPr txBox="1"/>
          <p:nvPr/>
        </p:nvSpPr>
        <p:spPr>
          <a:xfrm>
            <a:off x="1042997" y="4506498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1</a:t>
            </a:r>
            <a:endParaRPr lang="zh-CN" altLang="en-US" sz="1200" b="1" dirty="0"/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xmlns="" id="{EB6A7B0B-E546-4EE0-8070-E0A847F8172A}"/>
              </a:ext>
            </a:extLst>
          </p:cNvPr>
          <p:cNvSpPr txBox="1"/>
          <p:nvPr/>
        </p:nvSpPr>
        <p:spPr>
          <a:xfrm>
            <a:off x="700487" y="4948838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1</a:t>
            </a:r>
            <a:endParaRPr lang="zh-CN" altLang="en-US" sz="1200" b="1" dirty="0"/>
          </a:p>
        </p:txBody>
      </p:sp>
      <p:cxnSp>
        <p:nvCxnSpPr>
          <p:cNvPr id="56" name="直接箭头连接符 55">
            <a:extLst>
              <a:ext uri="{FF2B5EF4-FFF2-40B4-BE49-F238E27FC236}">
                <a16:creationId xmlns:a16="http://schemas.microsoft.com/office/drawing/2014/main" xmlns="" id="{04803A86-874E-4BDD-993A-7E0C808F1D5B}"/>
              </a:ext>
            </a:extLst>
          </p:cNvPr>
          <p:cNvCxnSpPr>
            <a:cxnSpLocks/>
          </p:cNvCxnSpPr>
          <p:nvPr/>
        </p:nvCxnSpPr>
        <p:spPr>
          <a:xfrm flipH="1">
            <a:off x="1136715" y="5132058"/>
            <a:ext cx="260095" cy="178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接箭头连接符 59">
            <a:extLst>
              <a:ext uri="{FF2B5EF4-FFF2-40B4-BE49-F238E27FC236}">
                <a16:creationId xmlns:a16="http://schemas.microsoft.com/office/drawing/2014/main" xmlns="" id="{127BB95E-F7AC-4320-BBB7-90F6C03368DB}"/>
              </a:ext>
            </a:extLst>
          </p:cNvPr>
          <p:cNvCxnSpPr>
            <a:cxnSpLocks/>
          </p:cNvCxnSpPr>
          <p:nvPr/>
        </p:nvCxnSpPr>
        <p:spPr>
          <a:xfrm flipV="1">
            <a:off x="1371110" y="5134624"/>
            <a:ext cx="37064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xmlns="" id="{84370AF6-0F43-442B-A9C0-C5B9470C7897}"/>
              </a:ext>
            </a:extLst>
          </p:cNvPr>
          <p:cNvSpPr txBox="1"/>
          <p:nvPr/>
        </p:nvSpPr>
        <p:spPr>
          <a:xfrm>
            <a:off x="1508321" y="4805229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2</a:t>
            </a:r>
            <a:endParaRPr lang="zh-CN" altLang="en-US" sz="1200" b="1" dirty="0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xmlns="" id="{114C3929-EFBC-48FC-805B-EE438DB914E7}"/>
              </a:ext>
            </a:extLst>
          </p:cNvPr>
          <p:cNvSpPr txBox="1"/>
          <p:nvPr/>
        </p:nvSpPr>
        <p:spPr>
          <a:xfrm>
            <a:off x="1098746" y="5205812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2</a:t>
            </a:r>
            <a:endParaRPr lang="zh-CN" altLang="en-US" sz="1200" b="1" dirty="0"/>
          </a:p>
        </p:txBody>
      </p:sp>
      <p:cxnSp>
        <p:nvCxnSpPr>
          <p:cNvPr id="65" name="直接箭头连接符 64">
            <a:extLst>
              <a:ext uri="{FF2B5EF4-FFF2-40B4-BE49-F238E27FC236}">
                <a16:creationId xmlns:a16="http://schemas.microsoft.com/office/drawing/2014/main" xmlns="" id="{E44DD356-6F35-4F8F-A949-63C4F37F2986}"/>
              </a:ext>
            </a:extLst>
          </p:cNvPr>
          <p:cNvCxnSpPr>
            <a:cxnSpLocks/>
          </p:cNvCxnSpPr>
          <p:nvPr/>
        </p:nvCxnSpPr>
        <p:spPr>
          <a:xfrm flipV="1">
            <a:off x="3472569" y="4617647"/>
            <a:ext cx="0" cy="4992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xmlns="" id="{2C6C6EC5-ED36-4E57-95D8-13C3D8B4EC20}"/>
              </a:ext>
            </a:extLst>
          </p:cNvPr>
          <p:cNvCxnSpPr>
            <a:cxnSpLocks/>
          </p:cNvCxnSpPr>
          <p:nvPr/>
        </p:nvCxnSpPr>
        <p:spPr>
          <a:xfrm flipH="1">
            <a:off x="3218398" y="5113002"/>
            <a:ext cx="260095" cy="178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7" name="文本框 66">
            <a:extLst>
              <a:ext uri="{FF2B5EF4-FFF2-40B4-BE49-F238E27FC236}">
                <a16:creationId xmlns:a16="http://schemas.microsoft.com/office/drawing/2014/main" xmlns="" id="{D985CDC7-0E8F-4948-9E07-0E9F1B12E640}"/>
              </a:ext>
            </a:extLst>
          </p:cNvPr>
          <p:cNvSpPr txBox="1"/>
          <p:nvPr/>
        </p:nvSpPr>
        <p:spPr>
          <a:xfrm>
            <a:off x="3412785" y="4462563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3</a:t>
            </a:r>
            <a:endParaRPr lang="zh-CN" altLang="en-US" sz="1200" b="1" dirty="0"/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xmlns="" id="{BAC4A03D-DD79-4BCB-A740-291F7A37C1CE}"/>
              </a:ext>
            </a:extLst>
          </p:cNvPr>
          <p:cNvSpPr txBox="1"/>
          <p:nvPr/>
        </p:nvSpPr>
        <p:spPr>
          <a:xfrm>
            <a:off x="3150082" y="5225927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3</a:t>
            </a:r>
            <a:endParaRPr lang="zh-CN" altLang="en-US" sz="1200" b="1" dirty="0"/>
          </a:p>
        </p:txBody>
      </p: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xmlns="" id="{C5B0F6AD-B254-4D9C-B30B-8D862DADA6E2}"/>
              </a:ext>
            </a:extLst>
          </p:cNvPr>
          <p:cNvCxnSpPr>
            <a:cxnSpLocks/>
          </p:cNvCxnSpPr>
          <p:nvPr/>
        </p:nvCxnSpPr>
        <p:spPr>
          <a:xfrm flipH="1">
            <a:off x="4299233" y="5127838"/>
            <a:ext cx="260095" cy="178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xmlns="" id="{8D35BE54-6B59-4EFD-AE6D-77AFC190BC18}"/>
              </a:ext>
            </a:extLst>
          </p:cNvPr>
          <p:cNvCxnSpPr>
            <a:cxnSpLocks/>
          </p:cNvCxnSpPr>
          <p:nvPr/>
        </p:nvCxnSpPr>
        <p:spPr>
          <a:xfrm flipV="1">
            <a:off x="4549553" y="5133456"/>
            <a:ext cx="370644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1" name="文本框 70">
            <a:extLst>
              <a:ext uri="{FF2B5EF4-FFF2-40B4-BE49-F238E27FC236}">
                <a16:creationId xmlns:a16="http://schemas.microsoft.com/office/drawing/2014/main" xmlns="" id="{99C43FBF-4772-439A-BA93-617E4C439A61}"/>
              </a:ext>
            </a:extLst>
          </p:cNvPr>
          <p:cNvSpPr txBox="1"/>
          <p:nvPr/>
        </p:nvSpPr>
        <p:spPr>
          <a:xfrm>
            <a:off x="3992894" y="5187799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4</a:t>
            </a:r>
            <a:endParaRPr lang="zh-CN" altLang="en-US" sz="1200" b="1" dirty="0"/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xmlns="" id="{911BCC33-737D-4610-9759-25AEB1222147}"/>
              </a:ext>
            </a:extLst>
          </p:cNvPr>
          <p:cNvSpPr txBox="1"/>
          <p:nvPr/>
        </p:nvSpPr>
        <p:spPr>
          <a:xfrm>
            <a:off x="4863563" y="4967936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4</a:t>
            </a:r>
            <a:endParaRPr lang="zh-CN" altLang="en-US" sz="1200" b="1" dirty="0"/>
          </a:p>
        </p:txBody>
      </p:sp>
      <p:sp>
        <p:nvSpPr>
          <p:cNvPr id="73" name="圆: 空心 72">
            <a:extLst>
              <a:ext uri="{FF2B5EF4-FFF2-40B4-BE49-F238E27FC236}">
                <a16:creationId xmlns:a16="http://schemas.microsoft.com/office/drawing/2014/main" xmlns="" id="{11D552E2-4BED-49D2-86F8-57FBD4FB7792}"/>
              </a:ext>
            </a:extLst>
          </p:cNvPr>
          <p:cNvSpPr/>
          <p:nvPr/>
        </p:nvSpPr>
        <p:spPr>
          <a:xfrm>
            <a:off x="4438766" y="3917370"/>
            <a:ext cx="231968" cy="233482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8" name="圆柱形 37">
            <a:extLst>
              <a:ext uri="{FF2B5EF4-FFF2-40B4-BE49-F238E27FC236}">
                <a16:creationId xmlns:a16="http://schemas.microsoft.com/office/drawing/2014/main" xmlns="" id="{A57AD734-E495-4FDE-BC71-F59A6A80CFD2}"/>
              </a:ext>
            </a:extLst>
          </p:cNvPr>
          <p:cNvSpPr/>
          <p:nvPr/>
        </p:nvSpPr>
        <p:spPr>
          <a:xfrm rot="5400000">
            <a:off x="4493121" y="2843320"/>
            <a:ext cx="131593" cy="27343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xmlns="" id="{F65C5098-0D6B-4C38-898D-A0C1404DD2A7}"/>
              </a:ext>
            </a:extLst>
          </p:cNvPr>
          <p:cNvCxnSpPr>
            <a:cxnSpLocks/>
          </p:cNvCxnSpPr>
          <p:nvPr/>
        </p:nvCxnSpPr>
        <p:spPr>
          <a:xfrm flipH="1">
            <a:off x="4670734" y="2980039"/>
            <a:ext cx="35628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圆柱形 41">
            <a:extLst>
              <a:ext uri="{FF2B5EF4-FFF2-40B4-BE49-F238E27FC236}">
                <a16:creationId xmlns:a16="http://schemas.microsoft.com/office/drawing/2014/main" xmlns="" id="{34BF0610-B60E-45C4-99FA-2E3CA6020C81}"/>
              </a:ext>
            </a:extLst>
          </p:cNvPr>
          <p:cNvSpPr/>
          <p:nvPr/>
        </p:nvSpPr>
        <p:spPr>
          <a:xfrm>
            <a:off x="4524824" y="1955750"/>
            <a:ext cx="45719" cy="98129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不完整圆 44">
            <a:extLst>
              <a:ext uri="{FF2B5EF4-FFF2-40B4-BE49-F238E27FC236}">
                <a16:creationId xmlns:a16="http://schemas.microsoft.com/office/drawing/2014/main" xmlns="" id="{CA92C305-E163-433B-BA75-C6D348EF05FD}"/>
              </a:ext>
            </a:extLst>
          </p:cNvPr>
          <p:cNvSpPr/>
          <p:nvPr/>
        </p:nvSpPr>
        <p:spPr>
          <a:xfrm rot="19232393">
            <a:off x="4450518" y="1878333"/>
            <a:ext cx="194329" cy="192387"/>
          </a:xfrm>
          <a:prstGeom prst="p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xmlns="" id="{6700A7C2-92A8-49DD-97F3-10C8D6A6D380}"/>
              </a:ext>
            </a:extLst>
          </p:cNvPr>
          <p:cNvCxnSpPr>
            <a:cxnSpLocks/>
          </p:cNvCxnSpPr>
          <p:nvPr/>
        </p:nvCxnSpPr>
        <p:spPr>
          <a:xfrm flipH="1">
            <a:off x="4285538" y="4024132"/>
            <a:ext cx="260095" cy="17865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6" name="文本框 75">
            <a:extLst>
              <a:ext uri="{FF2B5EF4-FFF2-40B4-BE49-F238E27FC236}">
                <a16:creationId xmlns:a16="http://schemas.microsoft.com/office/drawing/2014/main" xmlns="" id="{50400080-20E6-431A-9B90-F17DC2BAB716}"/>
              </a:ext>
            </a:extLst>
          </p:cNvPr>
          <p:cNvSpPr txBox="1"/>
          <p:nvPr/>
        </p:nvSpPr>
        <p:spPr>
          <a:xfrm>
            <a:off x="4024104" y="3908609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5</a:t>
            </a:r>
            <a:endParaRPr lang="zh-CN" altLang="en-US" sz="1200" b="1" dirty="0"/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xmlns="" id="{95FC2FAF-3E8E-4E33-967A-2A2CB566509A}"/>
              </a:ext>
            </a:extLst>
          </p:cNvPr>
          <p:cNvSpPr txBox="1"/>
          <p:nvPr/>
        </p:nvSpPr>
        <p:spPr>
          <a:xfrm>
            <a:off x="4172589" y="3457085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5</a:t>
            </a:r>
            <a:endParaRPr lang="zh-CN" altLang="en-US" sz="1200" b="1" dirty="0"/>
          </a:p>
        </p:txBody>
      </p: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xmlns="" id="{6DFF58EF-1E3F-4225-89D4-1D11DE4A7E8B}"/>
              </a:ext>
            </a:extLst>
          </p:cNvPr>
          <p:cNvCxnSpPr>
            <a:cxnSpLocks/>
          </p:cNvCxnSpPr>
          <p:nvPr/>
        </p:nvCxnSpPr>
        <p:spPr>
          <a:xfrm>
            <a:off x="4537486" y="2978253"/>
            <a:ext cx="382711" cy="127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0" name="文本框 79">
            <a:extLst>
              <a:ext uri="{FF2B5EF4-FFF2-40B4-BE49-F238E27FC236}">
                <a16:creationId xmlns:a16="http://schemas.microsoft.com/office/drawing/2014/main" xmlns="" id="{4888BCAE-01D0-45C7-946E-892B6B0F0A95}"/>
              </a:ext>
            </a:extLst>
          </p:cNvPr>
          <p:cNvSpPr txBox="1"/>
          <p:nvPr/>
        </p:nvSpPr>
        <p:spPr>
          <a:xfrm>
            <a:off x="4767065" y="2921980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6</a:t>
            </a:r>
            <a:endParaRPr lang="zh-CN" altLang="en-US" sz="1200" b="1" dirty="0"/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xmlns="" id="{D725ED02-A1F8-465A-8303-260DAE8448D1}"/>
              </a:ext>
            </a:extLst>
          </p:cNvPr>
          <p:cNvCxnSpPr>
            <a:cxnSpLocks/>
          </p:cNvCxnSpPr>
          <p:nvPr/>
        </p:nvCxnSpPr>
        <p:spPr>
          <a:xfrm flipV="1">
            <a:off x="4537486" y="2478966"/>
            <a:ext cx="0" cy="4992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文本框 85">
            <a:extLst>
              <a:ext uri="{FF2B5EF4-FFF2-40B4-BE49-F238E27FC236}">
                <a16:creationId xmlns:a16="http://schemas.microsoft.com/office/drawing/2014/main" xmlns="" id="{C3245A7A-0DA2-40BF-B1B1-99EFA827BD9C}"/>
              </a:ext>
            </a:extLst>
          </p:cNvPr>
          <p:cNvSpPr txBox="1"/>
          <p:nvPr/>
        </p:nvSpPr>
        <p:spPr>
          <a:xfrm>
            <a:off x="4134831" y="2460277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6</a:t>
            </a:r>
            <a:endParaRPr lang="zh-CN" altLang="en-US" sz="1200" b="1" dirty="0"/>
          </a:p>
        </p:txBody>
      </p: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xmlns="" id="{90C94C00-2FF5-41E3-A86E-2BFF3DB470A8}"/>
              </a:ext>
            </a:extLst>
          </p:cNvPr>
          <p:cNvCxnSpPr>
            <a:cxnSpLocks/>
          </p:cNvCxnSpPr>
          <p:nvPr/>
        </p:nvCxnSpPr>
        <p:spPr>
          <a:xfrm flipV="1">
            <a:off x="4545633" y="3538708"/>
            <a:ext cx="0" cy="4992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8" name="直接箭头连接符 87">
            <a:extLst>
              <a:ext uri="{FF2B5EF4-FFF2-40B4-BE49-F238E27FC236}">
                <a16:creationId xmlns:a16="http://schemas.microsoft.com/office/drawing/2014/main" xmlns="" id="{199E80F7-6A9D-4B14-8D90-7DDBCC7E01BB}"/>
              </a:ext>
            </a:extLst>
          </p:cNvPr>
          <p:cNvCxnSpPr>
            <a:cxnSpLocks/>
          </p:cNvCxnSpPr>
          <p:nvPr/>
        </p:nvCxnSpPr>
        <p:spPr>
          <a:xfrm flipV="1">
            <a:off x="4537486" y="1475239"/>
            <a:ext cx="0" cy="4992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xmlns="" id="{7390A67D-632F-4DF7-AE53-0F48A94EFF4B}"/>
              </a:ext>
            </a:extLst>
          </p:cNvPr>
          <p:cNvCxnSpPr>
            <a:cxnSpLocks/>
          </p:cNvCxnSpPr>
          <p:nvPr/>
        </p:nvCxnSpPr>
        <p:spPr>
          <a:xfrm>
            <a:off x="4528190" y="1963607"/>
            <a:ext cx="382711" cy="1270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0" name="文本框 89">
            <a:extLst>
              <a:ext uri="{FF2B5EF4-FFF2-40B4-BE49-F238E27FC236}">
                <a16:creationId xmlns:a16="http://schemas.microsoft.com/office/drawing/2014/main" xmlns="" id="{90CC906B-70D4-460A-B0FB-AF458B285431}"/>
              </a:ext>
            </a:extLst>
          </p:cNvPr>
          <p:cNvSpPr txBox="1"/>
          <p:nvPr/>
        </p:nvSpPr>
        <p:spPr>
          <a:xfrm>
            <a:off x="4797129" y="1705009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Z</a:t>
            </a:r>
            <a:r>
              <a:rPr lang="en-US" altLang="zh-CN" sz="1200" b="1" dirty="0"/>
              <a:t>7</a:t>
            </a:r>
            <a:endParaRPr lang="zh-CN" altLang="en-US" sz="1200" b="1" dirty="0"/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xmlns="" id="{10EFC914-6609-4CA7-9D91-1C66D5C91F07}"/>
              </a:ext>
            </a:extLst>
          </p:cNvPr>
          <p:cNvSpPr txBox="1"/>
          <p:nvPr/>
        </p:nvSpPr>
        <p:spPr>
          <a:xfrm>
            <a:off x="4157352" y="1350499"/>
            <a:ext cx="513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/>
              <a:t>X</a:t>
            </a:r>
            <a:r>
              <a:rPr lang="en-US" altLang="zh-CN" sz="1200" b="1" dirty="0"/>
              <a:t>7</a:t>
            </a:r>
            <a:endParaRPr lang="zh-CN" altLang="en-US" sz="1200" b="1" dirty="0"/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xmlns="" id="{7ECA6511-5FEC-4096-98CA-106AF169AA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55" name="文本框 54">
            <a:extLst>
              <a:ext uri="{FF2B5EF4-FFF2-40B4-BE49-F238E27FC236}">
                <a16:creationId xmlns:a16="http://schemas.microsoft.com/office/drawing/2014/main" xmlns="" id="{C7950175-7014-42D8-A879-E65A05B5D8A9}"/>
              </a:ext>
            </a:extLst>
          </p:cNvPr>
          <p:cNvSpPr txBox="1"/>
          <p:nvPr/>
        </p:nvSpPr>
        <p:spPr>
          <a:xfrm>
            <a:off x="2110153" y="590843"/>
            <a:ext cx="4361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</a:t>
            </a:r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DH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法构建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表格 1">
                <a:extLst>
                  <a:ext uri="{FF2B5EF4-FFF2-40B4-BE49-F238E27FC236}">
                    <a16:creationId xmlns:a16="http://schemas.microsoft.com/office/drawing/2014/main" xmlns="" id="{EA64EA76-DF5F-40E9-99FF-8120E41383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05035780"/>
                  </p:ext>
                </p:extLst>
              </p:nvPr>
            </p:nvGraphicFramePr>
            <p:xfrm>
              <a:off x="5809224" y="1885493"/>
              <a:ext cx="6218524" cy="426720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77591">
                      <a:extLst>
                        <a:ext uri="{9D8B030D-6E8A-4147-A177-3AD203B41FA5}">
                          <a16:colId xmlns:a16="http://schemas.microsoft.com/office/drawing/2014/main" xmlns="" val="2464305437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xmlns="" val="4256233309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xmlns="" val="3108332706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xmlns="" val="148998966"/>
                        </a:ext>
                      </a:extLst>
                    </a:gridCol>
                    <a:gridCol w="1310825">
                      <a:extLst>
                        <a:ext uri="{9D8B030D-6E8A-4147-A177-3AD203B41FA5}">
                          <a16:colId xmlns:a16="http://schemas.microsoft.com/office/drawing/2014/main" xmlns="" val="2341692509"/>
                        </a:ext>
                      </a:extLst>
                    </a:gridCol>
                  </a:tblGrid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zh-CN" sz="2000" kern="100" dirty="0">
                              <a:effectLst/>
                            </a:rPr>
                            <a:t>关节</a:t>
                          </a:r>
                          <a14:m>
                            <m:oMath xmlns:m="http://schemas.openxmlformats.org/officeDocument/2006/math">
                              <m:r>
                                <a:rPr lang="en-US" sz="2000" kern="100">
                                  <a:effectLst/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oMath>
                          </a14:m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zh-CN" sz="2000" i="1" kern="10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kern="100">
                                      <a:effectLst/>
                                      <a:latin typeface="Cambria Math" panose="02040503050406030204" pitchFamily="18" charset="0"/>
                                    </a:rPr>
                                    <m:t>𝜽</m:t>
                                  </m:r>
                                </m:e>
                                <m:sub>
                                  <m:r>
                                    <a:rPr lang="en-US" sz="2000" kern="100">
                                      <a:effectLst/>
                                      <a:latin typeface="Cambria Math" panose="020405030504060302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oMath>
                          </a14:m>
                          <a:r>
                            <a:rPr lang="en-US" sz="2000" kern="100">
                              <a:effectLst/>
                            </a:rPr>
                            <a:t>(</a:t>
                          </a:r>
                          <a:r>
                            <a:rPr lang="zh-CN" sz="2000" kern="100">
                              <a:effectLst/>
                            </a:rPr>
                            <a:t>运动范围</a:t>
                          </a:r>
                          <a:r>
                            <a:rPr lang="en-US" sz="2000" kern="100">
                              <a:effectLst/>
                            </a:rPr>
                            <a:t>)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zh-CN" sz="20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𝒅</m:t>
                                    </m:r>
                                  </m:e>
                                  <m:sub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zh-CN" sz="20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𝒂</m:t>
                                    </m:r>
                                  </m:e>
                                  <m:sub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zh-CN" sz="2000" i="1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b>
                                    <m:r>
                                      <a:rPr lang="en-US" sz="2000" kern="1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𝒊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3311270412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1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2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-180°</a:t>
                          </a:r>
                          <a:r>
                            <a:rPr lang="zh-CN" sz="2000" kern="100" dirty="0">
                              <a:effectLst/>
                            </a:rPr>
                            <a:t>～</a:t>
                          </a:r>
                          <a:r>
                            <a:rPr lang="en-US" sz="2000" kern="100" dirty="0">
                              <a:effectLst/>
                            </a:rPr>
                            <a:t>180°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  -90°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2944055016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2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3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(0~100) + 100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40132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4141860515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3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4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-150°</a:t>
                          </a:r>
                          <a:r>
                            <a:rPr lang="zh-CN" sz="2000" kern="100" dirty="0">
                              <a:effectLst/>
                            </a:rPr>
                            <a:t>～</a:t>
                          </a:r>
                          <a:r>
                            <a:rPr lang="en-US" sz="2000" kern="100" dirty="0">
                              <a:effectLst/>
                            </a:rPr>
                            <a:t>150°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100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   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564076830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4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5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-240°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60°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100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2572996696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5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6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-150°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150°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50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   90°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356492639"/>
                      </a:ext>
                    </a:extLst>
                  </a:tr>
                  <a:tr h="51009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6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7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-150°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150°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50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331111375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表格 1">
                <a:extLst>
                  <a:ext uri="{FF2B5EF4-FFF2-40B4-BE49-F238E27FC236}">
                    <a16:creationId xmlns:a16="http://schemas.microsoft.com/office/drawing/2014/main" id="{EA64EA76-DF5F-40E9-99FF-8120E41383BE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205035780"/>
                  </p:ext>
                </p:extLst>
              </p:nvPr>
            </p:nvGraphicFramePr>
            <p:xfrm>
              <a:off x="5809224" y="1885493"/>
              <a:ext cx="6218524" cy="4267200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977591">
                      <a:extLst>
                        <a:ext uri="{9D8B030D-6E8A-4147-A177-3AD203B41FA5}">
                          <a16:colId xmlns:a16="http://schemas.microsoft.com/office/drawing/2014/main" val="2464305437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val="4256233309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val="3108332706"/>
                        </a:ext>
                      </a:extLst>
                    </a:gridCol>
                    <a:gridCol w="1310036">
                      <a:extLst>
                        <a:ext uri="{9D8B030D-6E8A-4147-A177-3AD203B41FA5}">
                          <a16:colId xmlns:a16="http://schemas.microsoft.com/office/drawing/2014/main" val="148998966"/>
                        </a:ext>
                      </a:extLst>
                    </a:gridCol>
                    <a:gridCol w="1310825">
                      <a:extLst>
                        <a:ext uri="{9D8B030D-6E8A-4147-A177-3AD203B41FA5}">
                          <a16:colId xmlns:a16="http://schemas.microsoft.com/office/drawing/2014/main" val="2341692509"/>
                        </a:ext>
                      </a:extLst>
                    </a:gridCol>
                  </a:tblGrid>
                  <a:tr h="609600"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621" t="-13000" r="-537267" b="-62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75349" t="-13000" r="-302326" b="-62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175349" t="-13000" r="-202326" b="-62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274074" t="-13000" r="-101389" b="-626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marL="68580" marR="68580" marT="0" marB="0">
                        <a:blipFill>
                          <a:blip r:embed="rId3"/>
                          <a:stretch>
                            <a:fillRect l="-375814" t="-13000" r="-1860" b="-626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11270412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1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2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-180°</a:t>
                          </a:r>
                          <a:r>
                            <a:rPr lang="zh-CN" sz="2000" kern="100" dirty="0">
                              <a:effectLst/>
                            </a:rPr>
                            <a:t>～</a:t>
                          </a:r>
                          <a:r>
                            <a:rPr lang="en-US" sz="2000" kern="100" dirty="0">
                              <a:effectLst/>
                            </a:rPr>
                            <a:t>180°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  -90°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944055016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2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3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(0~100) + 100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40132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4141860515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3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4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-150°</a:t>
                          </a:r>
                          <a:r>
                            <a:rPr lang="zh-CN" sz="2000" kern="100" dirty="0">
                              <a:effectLst/>
                            </a:rPr>
                            <a:t>～</a:t>
                          </a:r>
                          <a:r>
                            <a:rPr lang="en-US" sz="2000" kern="100" dirty="0">
                              <a:effectLst/>
                            </a:rPr>
                            <a:t>150°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100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   90°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64076830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4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5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-240°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60°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100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572996696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5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6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-150°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150°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50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   90°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56492639"/>
                      </a:ext>
                    </a:extLst>
                  </a:tr>
                  <a:tr h="609600"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baseline="30000">
                              <a:effectLst/>
                            </a:rPr>
                            <a:t>6</a:t>
                          </a:r>
                          <a:r>
                            <a:rPr lang="en-US" sz="2000" kern="100">
                              <a:effectLst/>
                            </a:rPr>
                            <a:t>T</a:t>
                          </a:r>
                          <a:r>
                            <a:rPr lang="en-US" sz="2000" kern="100" baseline="-25000">
                              <a:effectLst/>
                            </a:rPr>
                            <a:t>7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-150°</a:t>
                          </a:r>
                          <a:r>
                            <a:rPr lang="zh-CN" sz="2000" kern="100">
                              <a:effectLst/>
                            </a:rPr>
                            <a:t>～</a:t>
                          </a:r>
                          <a:r>
                            <a:rPr lang="en-US" sz="2000" kern="100">
                              <a:effectLst/>
                            </a:rPr>
                            <a:t>150°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>
                              <a:effectLst/>
                            </a:rPr>
                            <a:t>50</a:t>
                          </a:r>
                          <a:endParaRPr lang="zh-CN" sz="2000" kern="10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indent="266700" algn="ctr">
                            <a:spcAft>
                              <a:spcPts val="0"/>
                            </a:spcAft>
                          </a:pPr>
                          <a:r>
                            <a:rPr lang="en-US" sz="2000" kern="100" dirty="0">
                              <a:effectLst/>
                            </a:rPr>
                            <a:t>0</a:t>
                          </a:r>
                          <a:endParaRPr lang="zh-CN" sz="2000" kern="100" dirty="0">
                            <a:effectLst/>
                            <a:latin typeface="等线" panose="02010600030101010101" pitchFamily="2" charset="-122"/>
                            <a:ea typeface="等线" panose="02010600030101010101" pitchFamily="2" charset="-122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311113753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3437038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BB2C3CB8-9B88-44DA-BDBD-447F64CFA8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50499"/>
            <a:ext cx="6682154" cy="488018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85634FB0-B9F5-4D93-BAC1-456942A5BC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37BDD5BB-2907-43FA-AF85-913293B55D6F}"/>
              </a:ext>
            </a:extLst>
          </p:cNvPr>
          <p:cNvSpPr txBox="1"/>
          <p:nvPr/>
        </p:nvSpPr>
        <p:spPr>
          <a:xfrm>
            <a:off x="2110153" y="590843"/>
            <a:ext cx="4361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机器人仿真模型</a:t>
            </a:r>
          </a:p>
        </p:txBody>
      </p:sp>
      <p:pic>
        <p:nvPicPr>
          <p:cNvPr id="6" name="机器人构建与正运动学画工作空间">
            <a:hlinkClick r:id="" action="ppaction://media"/>
            <a:extLst>
              <a:ext uri="{FF2B5EF4-FFF2-40B4-BE49-F238E27FC236}">
                <a16:creationId xmlns:a16="http://schemas.microsoft.com/office/drawing/2014/main" xmlns="" id="{D5421B7C-7564-45E6-A941-B03D811DEC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21438" y="1118382"/>
            <a:ext cx="5609492" cy="4096820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78421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9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DF7149E0-6186-4918-A090-76979D448E7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32567E48-B84C-478D-8F13-68768DCC3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472" y="175683"/>
            <a:ext cx="4472899" cy="335467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DAA1FB2A-BDED-41C7-BAF7-134CD3689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3035" y="175683"/>
            <a:ext cx="4238655" cy="31789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FD35595F-3D4E-4F17-80E5-8EBF2271A2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101" y="3429000"/>
            <a:ext cx="4495801" cy="3371851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4709F07F-CE4D-4480-ABAB-E195DDFB69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557" y="3429000"/>
            <a:ext cx="4572000" cy="342900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A9073D6E-2200-4272-A336-AD1711EAD312}"/>
              </a:ext>
            </a:extLst>
          </p:cNvPr>
          <p:cNvSpPr txBox="1"/>
          <p:nvPr/>
        </p:nvSpPr>
        <p:spPr>
          <a:xfrm>
            <a:off x="1756959" y="241333"/>
            <a:ext cx="43619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机器人工作空间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xmlns="" id="{10EFD93C-B759-428D-AB3F-ABC605C2FCBE}"/>
              </a:ext>
            </a:extLst>
          </p:cNvPr>
          <p:cNvSpPr txBox="1"/>
          <p:nvPr/>
        </p:nvSpPr>
        <p:spPr>
          <a:xfrm>
            <a:off x="10677378" y="984738"/>
            <a:ext cx="567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俯视图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25DFC89D-1300-43A5-90C9-4F20E517665A}"/>
              </a:ext>
            </a:extLst>
          </p:cNvPr>
          <p:cNvSpPr txBox="1"/>
          <p:nvPr/>
        </p:nvSpPr>
        <p:spPr>
          <a:xfrm>
            <a:off x="1086184" y="4302369"/>
            <a:ext cx="567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正视图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xmlns="" id="{8C5FEFA6-5EE2-4469-88C1-C3557F705710}"/>
              </a:ext>
            </a:extLst>
          </p:cNvPr>
          <p:cNvSpPr txBox="1"/>
          <p:nvPr/>
        </p:nvSpPr>
        <p:spPr>
          <a:xfrm>
            <a:off x="10821828" y="4948943"/>
            <a:ext cx="5679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侧视图</a:t>
            </a:r>
          </a:p>
        </p:txBody>
      </p:sp>
    </p:spTree>
    <p:extLst>
      <p:ext uri="{BB962C8B-B14F-4D97-AF65-F5344CB8AC3E}">
        <p14:creationId xmlns:p14="http://schemas.microsoft.com/office/powerpoint/2010/main" val="996709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39BAA1EA-A682-4C85-99DB-1308037E2A27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机器人微分运动轨迹规划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0E9A2E49-1AD3-4EB5-8D55-A94906E7F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94" y="1293115"/>
            <a:ext cx="3819555" cy="26773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6C9B65E0-5C0D-4715-BA8B-03F6BBD4AB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94" y="3913046"/>
            <a:ext cx="3819555" cy="286466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pic>
        <p:nvPicPr>
          <p:cNvPr id="9" name="微分运动画校徽">
            <a:hlinkClick r:id="" action="ppaction://media"/>
            <a:extLst>
              <a:ext uri="{FF2B5EF4-FFF2-40B4-BE49-F238E27FC236}">
                <a16:creationId xmlns:a16="http://schemas.microsoft.com/office/drawing/2014/main" xmlns="" id="{4D93DB8F-3A3B-4778-B65E-8262097F2E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29256" y="1181686"/>
            <a:ext cx="6868030" cy="5015977"/>
          </a:xfrm>
          <a:prstGeom prst="roundRect">
            <a:avLst>
              <a:gd name="adj" fmla="val 5299"/>
            </a:avLst>
          </a:prstGeom>
          <a:ln>
            <a:noFill/>
          </a:ln>
          <a:effectLst/>
          <a:scene3d>
            <a:camera prst="orthographicFront"/>
            <a:lightRig rig="balanced" dir="t"/>
          </a:scene3d>
          <a:sp3d prstMaterial="plastic">
            <a:bevelT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8848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0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0FD3937-6E02-4AE6-92FD-B12F82ABB9D4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机器人求逆解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0A64C2ED-96C8-44DB-BB80-A4AD9E110D6A}"/>
              </a:ext>
            </a:extLst>
          </p:cNvPr>
          <p:cNvSpPr txBox="1"/>
          <p:nvPr/>
        </p:nvSpPr>
        <p:spPr>
          <a:xfrm>
            <a:off x="4642339" y="1772529"/>
            <a:ext cx="5205046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数值法</a:t>
            </a:r>
            <a:endParaRPr lang="en-US" altLang="zh-CN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反变换法</a:t>
            </a:r>
            <a:endParaRPr lang="en-US" altLang="zh-CN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几何法</a:t>
            </a:r>
          </a:p>
        </p:txBody>
      </p:sp>
    </p:spTree>
    <p:extLst>
      <p:ext uri="{BB962C8B-B14F-4D97-AF65-F5344CB8AC3E}">
        <p14:creationId xmlns:p14="http://schemas.microsoft.com/office/powerpoint/2010/main" val="664969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75A293D6-4CB5-4254-B251-2787B5D998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"/>
            <a:ext cx="1377568" cy="135049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63BD53C2-125E-4F07-820E-3F7BC520FCDE}"/>
              </a:ext>
            </a:extLst>
          </p:cNvPr>
          <p:cNvSpPr txBox="1"/>
          <p:nvPr/>
        </p:nvSpPr>
        <p:spPr>
          <a:xfrm>
            <a:off x="1756959" y="241333"/>
            <a:ext cx="7522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机器人数值法求逆解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32F6D3EC-AC37-4E0B-883A-3DAE62FB2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533" y="1579098"/>
            <a:ext cx="4329201" cy="324690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6D911905-91D5-437C-B61E-39A679BDA2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299" y="675250"/>
            <a:ext cx="3877967" cy="29084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FC10DF9F-988E-415B-8304-C927515217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266" y="1043066"/>
            <a:ext cx="3471334" cy="26035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14389A72-771A-4DAC-BDBF-17F23631A0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299" y="3583725"/>
            <a:ext cx="3877967" cy="290847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xmlns="" id="{30A0165C-8F79-466B-9C06-D5C8965CFB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266" y="4127159"/>
            <a:ext cx="3335867" cy="2501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25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</TotalTime>
  <Words>188</Words>
  <Application>Microsoft Office PowerPoint</Application>
  <PresentationFormat>宽屏</PresentationFormat>
  <Paragraphs>82</Paragraphs>
  <Slides>13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2" baseType="lpstr">
      <vt:lpstr>等线</vt:lpstr>
      <vt:lpstr>等线 Light</vt:lpstr>
      <vt:lpstr>华文行楷</vt:lpstr>
      <vt:lpstr>华文楷体</vt:lpstr>
      <vt:lpstr>Arial</vt:lpstr>
      <vt:lpstr>Cambria Math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文嘉 蔡</cp:lastModifiedBy>
  <cp:revision>51</cp:revision>
  <dcterms:created xsi:type="dcterms:W3CDTF">2018-04-06T12:09:08Z</dcterms:created>
  <dcterms:modified xsi:type="dcterms:W3CDTF">2019-07-04T10:33:03Z</dcterms:modified>
</cp:coreProperties>
</file>

<file path=docProps/thumbnail.jpeg>
</file>